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91" autoAdjust="0"/>
    <p:restoredTop sz="94660"/>
  </p:normalViewPr>
  <p:slideViewPr>
    <p:cSldViewPr>
      <p:cViewPr varScale="1">
        <p:scale>
          <a:sx n="44" d="100"/>
          <a:sy n="44" d="100"/>
        </p:scale>
        <p:origin x="-1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EE332-53C7-4B82-863D-871D6BEB9D8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8F5D0-042A-4497-8F33-ED0B04680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0600" y="990600"/>
            <a:ext cx="7010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Cooper Black" pitchFamily="18" charset="0"/>
              </a:rPr>
              <a:t>This presentation was created under the fair use exemption of the U.S. Copyright law. Educational fair use guidelines were followed, and further use is restricted.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megadeal.ca/Art/rainbow-swirl-wallpap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79" y="0"/>
            <a:ext cx="9149379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762000" y="0"/>
            <a:ext cx="7571240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00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</a:t>
            </a:r>
            <a:r>
              <a:rPr lang="en-US" sz="100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y </a:t>
            </a:r>
            <a:r>
              <a:rPr lang="en-US" sz="100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</a:t>
            </a:r>
            <a:r>
              <a:rPr lang="en-US" sz="100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  <a:r>
              <a:rPr lang="en-US" sz="100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</a:t>
            </a:r>
            <a:r>
              <a:rPr lang="en-US" sz="100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3333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</a:t>
            </a:r>
            <a:r>
              <a:rPr lang="en-US" sz="100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</a:t>
            </a:r>
            <a:r>
              <a:rPr lang="en-US" sz="100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</a:t>
            </a:r>
            <a:r>
              <a:rPr lang="en-US" sz="100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</a:t>
            </a:r>
            <a:r>
              <a:rPr lang="en-US" sz="100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  <a:r>
              <a:rPr lang="en-US" sz="100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</a:t>
            </a:r>
            <a:endParaRPr lang="en-US" sz="10000" b="1" cap="none" spc="0" dirty="0">
              <a:ln w="1143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ln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124200"/>
            <a:ext cx="94488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chemeClr val="bg1"/>
                </a:solidFill>
                <a:latin typeface="Georgia" pitchFamily="18" charset="0"/>
              </a:rPr>
              <a:t>1) http://who2.com/martinlutherkingjr.html</a:t>
            </a:r>
            <a:br>
              <a:rPr lang="en-US" sz="2500" b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US" sz="2500" b="1" dirty="0" smtClean="0">
                <a:solidFill>
                  <a:schemeClr val="bg1"/>
                </a:solidFill>
                <a:latin typeface="Georgia" pitchFamily="18" charset="0"/>
              </a:rPr>
              <a:t>2) http://www.termpaperslab.com/term-papers/13987.html</a:t>
            </a:r>
            <a:br>
              <a:rPr lang="en-US" sz="2500" b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US" sz="2500" b="1" dirty="0" smtClean="0">
                <a:solidFill>
                  <a:schemeClr val="bg1"/>
                </a:solidFill>
                <a:latin typeface="Georgia" pitchFamily="18" charset="0"/>
              </a:rPr>
              <a:t>3) http://www.loveallpeople.org/mlktribute.html</a:t>
            </a:r>
            <a:br>
              <a:rPr lang="en-US" sz="2500" b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en-US" sz="2500" b="1" dirty="0" smtClean="0">
                <a:solidFill>
                  <a:schemeClr val="bg1"/>
                </a:solidFill>
                <a:latin typeface="Georgia" pitchFamily="18" charset="0"/>
              </a:rPr>
              <a:t>4) http://www.enchantedlearning.com/history/us/MLK</a:t>
            </a:r>
            <a:endParaRPr lang="en-US" sz="25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egadeal.ca/Art/rainbow-swirl-wallpap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9379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81000" y="381000"/>
            <a:ext cx="840223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3333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3333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 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</a:t>
            </a:r>
            <a:r>
              <a:rPr lang="en-US" sz="7200" b="1" cap="none" spc="0" dirty="0" smtClean="0">
                <a:ln w="1143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en-US" sz="7200" b="1" cap="none" spc="0" dirty="0">
              <a:ln w="1143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ln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 rot="922786">
            <a:off x="13165" y="5141912"/>
            <a:ext cx="61028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By: Jos</a:t>
            </a:r>
            <a:r>
              <a:rPr lang="en-US" sz="5400" b="1" dirty="0" smtClean="0">
                <a:ln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ie Ausdemore</a:t>
            </a:r>
            <a:endParaRPr lang="en-US" sz="5400" b="1" cap="none" spc="0" dirty="0">
              <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prstDash val="solid"/>
              </a:ln>
              <a:solidFill>
                <a:schemeClr val="bg1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Picture 4" descr="Martin Luther King Jr. pic 2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524000"/>
            <a:ext cx="3019425" cy="4269573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303290">
            <a:off x="-355308" y="643235"/>
            <a:ext cx="45752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King is </a:t>
            </a:r>
            <a:r>
              <a:rPr lang="en-US" sz="5400" b="1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Born</a:t>
            </a:r>
            <a:endParaRPr lang="en-US" sz="5400" b="1" cap="none" spc="0" dirty="0">
              <a:ln w="17780" cmpd="sng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653733">
            <a:off x="5224179" y="3760739"/>
            <a:ext cx="3013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R.I.P. </a:t>
            </a:r>
            <a:r>
              <a:rPr lang="en-US" sz="54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King</a:t>
            </a:r>
            <a:endParaRPr lang="en-US" sz="5400" b="1" cap="none" spc="0" dirty="0">
              <a:ln w="17780" cmpd="sng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16764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Born in Atlanta, Georgia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 On January 15, 1921</a:t>
            </a:r>
            <a:endParaRPr lang="en-US" sz="3000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0" y="4457343"/>
            <a:ext cx="3886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Assassinated on April 4, 1968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 At the </a:t>
            </a:r>
            <a:r>
              <a:rPr lang="en-US" sz="3000" dirty="0">
                <a:latin typeface="Georgia" pitchFamily="18" charset="0"/>
              </a:rPr>
              <a:t>Lorraine Motel in Memphis, </a:t>
            </a:r>
            <a:r>
              <a:rPr lang="en-US" sz="3000" dirty="0" smtClean="0">
                <a:latin typeface="Georgia" pitchFamily="18" charset="0"/>
              </a:rPr>
              <a:t>Tennessee</a:t>
            </a:r>
            <a:endParaRPr lang="en-US" sz="3000" dirty="0">
              <a:latin typeface="Georgia" pitchFamily="18" charset="0"/>
            </a:endParaRPr>
          </a:p>
        </p:txBody>
      </p:sp>
      <p:pic>
        <p:nvPicPr>
          <p:cNvPr id="15362" name="Picture 2" descr="C:\Documents and Settings\14jausdemore\Local Settings\Temporary Internet Files\Content.IE5\49GROPO1\MCj036468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114800"/>
            <a:ext cx="2184502" cy="2288581"/>
          </a:xfrm>
          <a:prstGeom prst="rect">
            <a:avLst/>
          </a:prstGeom>
          <a:noFill/>
        </p:spPr>
      </p:pic>
      <p:pic>
        <p:nvPicPr>
          <p:cNvPr id="15363" name="Picture 3" descr="C:\Documents and Settings\14jausdemore\Local Settings\Temporary Internet Files\Content.IE5\EB4V2F27\MCj042407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762000"/>
            <a:ext cx="2225675" cy="239749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308189" cy="1708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King’s Education</a:t>
            </a:r>
            <a:endParaRPr lang="en-US" sz="10500" b="1" cap="none" spc="0" dirty="0">
              <a:ln w="17780" cmpd="sng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828800"/>
            <a:ext cx="746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Graduated high school at age 15 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Went to Morehouse College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Visited India to study the teachings of  Mahatma Gandhi</a:t>
            </a:r>
            <a:endParaRPr lang="en-US" sz="3000" dirty="0">
              <a:latin typeface="Georgia" pitchFamily="18" charset="0"/>
            </a:endParaRPr>
          </a:p>
        </p:txBody>
      </p:sp>
      <p:pic>
        <p:nvPicPr>
          <p:cNvPr id="1028" name="Picture 4" descr="C:\Documents and Settings\14jausdemore\Local Settings\Temporary Internet Files\Content.IE5\PRFLGN33\MPj043940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68291">
            <a:off x="1086685" y="4158025"/>
            <a:ext cx="2591453" cy="2231118"/>
          </a:xfrm>
          <a:prstGeom prst="rect">
            <a:avLst/>
          </a:prstGeom>
          <a:noFill/>
        </p:spPr>
      </p:pic>
      <p:pic>
        <p:nvPicPr>
          <p:cNvPr id="1030" name="Picture 6" descr="http://www.teachnet.ie/fwilliams/2006/images/Gandh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24132">
            <a:off x="5827885" y="3645215"/>
            <a:ext cx="1999217" cy="292988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19496210">
            <a:off x="-193124" y="348747"/>
            <a:ext cx="29586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Family</a:t>
            </a:r>
            <a:endParaRPr lang="en-US" sz="8000" b="1" cap="none" spc="0" dirty="0">
              <a:ln w="17780" cmpd="sng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303455"/>
            <a:ext cx="8686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Father-</a:t>
            </a:r>
            <a:r>
              <a:rPr lang="en-US" sz="3200" dirty="0" smtClean="0"/>
              <a:t>Michael Luther King, Sr.</a:t>
            </a:r>
            <a:endParaRPr lang="en-US" sz="3000" dirty="0" smtClean="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Mother-</a:t>
            </a:r>
            <a:r>
              <a:rPr lang="en-US" sz="3200" dirty="0" smtClean="0"/>
              <a:t>Alberta Williams King</a:t>
            </a:r>
            <a:endParaRPr lang="en-US" sz="3000" dirty="0" smtClean="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Wife-</a:t>
            </a:r>
            <a:r>
              <a:rPr lang="en-US" sz="3200" dirty="0" smtClean="0"/>
              <a:t>Coretta Scott King</a:t>
            </a:r>
            <a:endParaRPr lang="en-US" sz="3000" dirty="0" smtClean="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Daughters-</a:t>
            </a:r>
            <a:r>
              <a:rPr lang="en-US" sz="3200" dirty="0" smtClean="0"/>
              <a:t>Yolanda Denise and Bernice Albertine</a:t>
            </a:r>
            <a:endParaRPr lang="en-US" sz="3000" dirty="0" smtClean="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Sons-</a:t>
            </a:r>
            <a:r>
              <a:rPr lang="en-US" sz="3200" dirty="0" smtClean="0"/>
              <a:t>Martin Luther King III and Dexter</a:t>
            </a:r>
            <a:endParaRPr lang="en-US" sz="3000" dirty="0">
              <a:latin typeface="Georgia" pitchFamily="18" charset="0"/>
            </a:endParaRPr>
          </a:p>
        </p:txBody>
      </p:sp>
      <p:pic>
        <p:nvPicPr>
          <p:cNvPr id="4" name="Picture 3" descr="Martin and his famil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609600"/>
            <a:ext cx="4405393" cy="3465576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0"/>
            <a:ext cx="4921219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000" b="1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What He Did</a:t>
            </a:r>
            <a:endParaRPr lang="en-US" sz="7000" b="1" cap="none" spc="0" dirty="0">
              <a:ln w="17780" cmpd="sng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Picture 2" descr="Martin Luther King Jr. pic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990600"/>
            <a:ext cx="3352799" cy="28986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1295400"/>
            <a:ext cx="2362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Put a stop to racism</a:t>
            </a:r>
            <a:endParaRPr lang="en-US" sz="30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8194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Proved all people are equal</a:t>
            </a:r>
            <a:endParaRPr lang="en-US" sz="3000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0" y="4457343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000" dirty="0" smtClean="0">
              <a:latin typeface="Georgia" pitchFamily="18" charset="0"/>
            </a:endParaRPr>
          </a:p>
          <a:p>
            <a:endParaRPr lang="en-US" sz="3000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72200" y="1981200"/>
            <a:ext cx="320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Was a preacher</a:t>
            </a:r>
            <a:endParaRPr lang="en-US" sz="3000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3505200"/>
            <a:ext cx="3124200" cy="152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Wrote the most famous speech “I Have a Dream”</a:t>
            </a:r>
            <a:endParaRPr lang="en-US" sz="3000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1400" y="5410200"/>
            <a:ext cx="304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Became an elected official</a:t>
            </a:r>
            <a:endParaRPr lang="en-US" sz="3000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4876800"/>
            <a:ext cx="228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Won the Nobel Peace Prize</a:t>
            </a:r>
            <a:endParaRPr lang="en-US" sz="3000" dirty="0">
              <a:latin typeface="Georgia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0"/>
            <a:ext cx="6268254" cy="13080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9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What He Did 2</a:t>
            </a:r>
            <a:endParaRPr lang="en-US" sz="7900" b="1" cap="none" spc="0" dirty="0">
              <a:ln w="17780" cmpd="sng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0" y="38100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Led 125,000 people on a Freedom Walk in </a:t>
            </a:r>
            <a:br>
              <a:rPr lang="en-US" sz="3000" dirty="0" smtClean="0">
                <a:latin typeface="Georgia" pitchFamily="18" charset="0"/>
              </a:rPr>
            </a:br>
            <a:r>
              <a:rPr lang="en-US" sz="3000" dirty="0" smtClean="0">
                <a:latin typeface="Georgia" pitchFamily="18" charset="0"/>
              </a:rPr>
              <a:t>Detroit</a:t>
            </a:r>
            <a:endParaRPr lang="en-US" sz="3000" dirty="0">
              <a:latin typeface="Georgia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667000"/>
            <a:ext cx="381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Peacefully made a stand and difference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4495800" cy="198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Led a </a:t>
            </a:r>
            <a:r>
              <a:rPr lang="en-US" sz="3000" dirty="0" smtClean="0">
                <a:latin typeface="Georgia" pitchFamily="18" charset="0"/>
              </a:rPr>
              <a:t>march for voting rights for African Americans in Selma, Alabama</a:t>
            </a:r>
            <a:endParaRPr lang="en-US" sz="3000" dirty="0">
              <a:latin typeface="Georgia" pitchFamily="18" charset="0"/>
            </a:endParaRPr>
          </a:p>
        </p:txBody>
      </p:sp>
      <p:pic>
        <p:nvPicPr>
          <p:cNvPr id="6" name="Picture 5" descr="thumb_l_1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295400"/>
            <a:ext cx="2312372" cy="2419350"/>
          </a:xfrm>
          <a:prstGeom prst="rect">
            <a:avLst/>
          </a:prstGeom>
        </p:spPr>
      </p:pic>
      <p:pic>
        <p:nvPicPr>
          <p:cNvPr id="7" name="Picture 6" descr="Martin-Luther-King-J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120" y="4800600"/>
            <a:ext cx="1645920" cy="20574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1875886">
            <a:off x="-783546" y="2693352"/>
            <a:ext cx="10716075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0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Why &amp; </a:t>
            </a:r>
            <a:r>
              <a:rPr lang="en-US" sz="7000" b="1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How</a:t>
            </a:r>
            <a:r>
              <a:rPr lang="en-US" sz="70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70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Did He </a:t>
            </a:r>
            <a:r>
              <a:rPr lang="en-US" sz="7000" b="1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r>
              <a:rPr lang="en-US" sz="70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o This?</a:t>
            </a:r>
            <a:endParaRPr lang="en-US" sz="7000" b="1" cap="none" spc="0" dirty="0">
              <a:ln w="17780" cmpd="sng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0"/>
            <a:ext cx="487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Nonviolent stand method was influenced by Gandhi </a:t>
            </a:r>
            <a:endParaRPr lang="en-US" sz="3000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4400" y="1219200"/>
            <a:ext cx="411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Experienced racism as a little boy with his white friend</a:t>
            </a:r>
            <a:endParaRPr lang="en-US" sz="30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380672"/>
            <a:ext cx="4953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Influences were Rosa Parks, Leo Tolstoy, and Henry Thoreau </a:t>
            </a:r>
            <a:endParaRPr lang="en-US" sz="3000" dirty="0">
              <a:latin typeface="Georgia" pitchFamily="18" charset="0"/>
            </a:endParaRPr>
          </a:p>
        </p:txBody>
      </p:sp>
      <p:pic>
        <p:nvPicPr>
          <p:cNvPr id="6" name="Picture 5" descr="henry-david-thorea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2209800"/>
            <a:ext cx="1833425" cy="2259715"/>
          </a:xfrm>
          <a:prstGeom prst="rect">
            <a:avLst/>
          </a:prstGeom>
        </p:spPr>
      </p:pic>
      <p:pic>
        <p:nvPicPr>
          <p:cNvPr id="7" name="Picture 6" descr="tolstoy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4543268"/>
            <a:ext cx="1590675" cy="2086131"/>
          </a:xfrm>
          <a:prstGeom prst="rect">
            <a:avLst/>
          </a:prstGeom>
        </p:spPr>
      </p:pic>
      <p:pic>
        <p:nvPicPr>
          <p:cNvPr id="9" name="Picture 8" descr="rosa_park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2667000"/>
            <a:ext cx="2220913" cy="2733431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0"/>
            <a:ext cx="5873019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Extra</a:t>
            </a:r>
            <a:r>
              <a:rPr lang="en-US" sz="100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10000" b="1" cap="none" spc="0" dirty="0" smtClean="0">
                <a:ln w="17780" cmpd="sng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Facts</a:t>
            </a:r>
            <a:endParaRPr lang="en-US" sz="10000" b="1" cap="none" spc="0" dirty="0">
              <a:ln w="17780" cmpd="sng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28800"/>
            <a:ext cx="4876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Home bombed in 1956</a:t>
            </a:r>
            <a:endParaRPr lang="en-US" sz="3000" dirty="0">
              <a:latin typeface="Georgia" pitchFamily="18" charset="0"/>
            </a:endParaRPr>
          </a:p>
        </p:txBody>
      </p:sp>
      <p:pic>
        <p:nvPicPr>
          <p:cNvPr id="1027" name="Picture 3" descr="C:\Documents and Settings\14jausdemore\Local Settings\Temporary Internet Files\Content.IE5\9AHKHNY5\MCj029008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752600"/>
            <a:ext cx="1892174" cy="17780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3733800"/>
            <a:ext cx="8915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Wrote a book called </a:t>
            </a:r>
            <a:r>
              <a:rPr lang="en-US" sz="3000" i="1" dirty="0" smtClean="0">
                <a:latin typeface="Georgia" pitchFamily="18" charset="0"/>
              </a:rPr>
              <a:t>Stride Toward Freedom</a:t>
            </a:r>
            <a:endParaRPr lang="en-US" sz="3000" i="1" dirty="0">
              <a:latin typeface="Georgia" pitchFamily="18" charset="0"/>
            </a:endParaRPr>
          </a:p>
        </p:txBody>
      </p:sp>
      <p:pic>
        <p:nvPicPr>
          <p:cNvPr id="7" name="Picture 6" descr="88c0828fd7a00eeb8dd84110_L__AA240_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4392706"/>
            <a:ext cx="1676400" cy="24652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410200"/>
            <a:ext cx="480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latin typeface="Georgia" pitchFamily="18" charset="0"/>
              </a:rPr>
              <a:t>Has his own holiday</a:t>
            </a:r>
            <a:endParaRPr lang="en-US" sz="3000" dirty="0">
              <a:latin typeface="Georgia" pitchFamily="18" charset="0"/>
            </a:endParaRPr>
          </a:p>
        </p:txBody>
      </p:sp>
      <p:pic>
        <p:nvPicPr>
          <p:cNvPr id="1026" name="Picture 2" descr="C:\Program Files\MicrosoftOffice\MEDIA\CAGCAT10\j0216588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4953000"/>
            <a:ext cx="1338000" cy="150296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243</Words>
  <Application>Microsoft Office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26</cp:revision>
  <dcterms:created xsi:type="dcterms:W3CDTF">2009-05-01T19:47:47Z</dcterms:created>
  <dcterms:modified xsi:type="dcterms:W3CDTF">2009-05-06T20:24:28Z</dcterms:modified>
</cp:coreProperties>
</file>